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50720"/>
            <a:ext cx="10363826" cy="384047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7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1854927"/>
            <a:ext cx="10364452" cy="393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專題研究進度報告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指導教授：盧奕璋教授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學生：電機三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B05901064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林承德</a:t>
            </a: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9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Guide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612441" y="1631338"/>
            <a:ext cx="4665785" cy="3840479"/>
          </a:xfrm>
        </p:spPr>
        <p:txBody>
          <a:bodyPr/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ength of S is unlimited</a:t>
            </a:r>
          </a:p>
          <a:p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Length of T 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≤ 7168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Match(one of parameters) ≤ 15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Use 256words x 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addr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/>
            </a:r>
            <a:b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(32  8x1024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srams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585542" y="1401227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Start</a:t>
            </a:r>
            <a:endParaRPr lang="zh-TW" altLang="en-US" sz="4000" dirty="0"/>
          </a:p>
        </p:txBody>
      </p:sp>
      <p:sp>
        <p:nvSpPr>
          <p:cNvPr id="5" name="圓角矩形 4"/>
          <p:cNvSpPr/>
          <p:nvPr/>
        </p:nvSpPr>
        <p:spPr>
          <a:xfrm>
            <a:off x="1055074" y="3408186"/>
            <a:ext cx="2634761" cy="117494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Set sequence T</a:t>
            </a:r>
            <a:endParaRPr lang="zh-TW" altLang="en-US" sz="4000" dirty="0"/>
          </a:p>
        </p:txBody>
      </p:sp>
      <p:sp>
        <p:nvSpPr>
          <p:cNvPr id="6" name="圓角矩形 5"/>
          <p:cNvSpPr/>
          <p:nvPr/>
        </p:nvSpPr>
        <p:spPr>
          <a:xfrm>
            <a:off x="126863" y="5459215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IDLE</a:t>
            </a:r>
            <a:endParaRPr lang="zh-TW" altLang="en-US" sz="4000" dirty="0"/>
          </a:p>
        </p:txBody>
      </p:sp>
      <p:sp>
        <p:nvSpPr>
          <p:cNvPr id="7" name="圓角矩形 6"/>
          <p:cNvSpPr/>
          <p:nvPr/>
        </p:nvSpPr>
        <p:spPr>
          <a:xfrm>
            <a:off x="2720184" y="5233895"/>
            <a:ext cx="2257632" cy="128211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Compute</a:t>
            </a:r>
            <a:endParaRPr lang="zh-TW" altLang="en-US" sz="4000" dirty="0"/>
          </a:p>
        </p:txBody>
      </p:sp>
      <p:sp>
        <p:nvSpPr>
          <p:cNvPr id="8" name="向下箭號 7"/>
          <p:cNvSpPr/>
          <p:nvPr/>
        </p:nvSpPr>
        <p:spPr>
          <a:xfrm>
            <a:off x="2093662" y="2391615"/>
            <a:ext cx="557583" cy="85919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2700000">
            <a:off x="1370880" y="4587125"/>
            <a:ext cx="406884" cy="955041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3500000">
            <a:off x="906443" y="4480066"/>
            <a:ext cx="372732" cy="1020926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6200000">
            <a:off x="2069649" y="5294119"/>
            <a:ext cx="406884" cy="75631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2048445" y="5679803"/>
            <a:ext cx="406884" cy="79871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5400000">
            <a:off x="4421375" y="3185460"/>
            <a:ext cx="447675" cy="1757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 rot="16200000">
            <a:off x="5828600" y="5147371"/>
            <a:ext cx="447675" cy="197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>
            <a:off x="5776878" y="4704558"/>
            <a:ext cx="447675" cy="19254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993906" y="3557770"/>
            <a:ext cx="190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T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38975" y="5383264"/>
            <a:ext cx="360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S, parameter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7051524" y="5874954"/>
            <a:ext cx="109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Result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89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1393644"/>
            <a:ext cx="10363826" cy="52262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[127:0] </a:t>
            </a:r>
            <a:r>
              <a:rPr lang="en-US" altLang="zh-TW" cap="none" dirty="0" err="1" smtClean="0"/>
              <a:t>i_s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64</a:t>
            </a:r>
            <a:r>
              <a:rPr lang="zh-TW" altLang="en-US" cap="none" dirty="0" smtClean="0"/>
              <a:t> </a:t>
            </a:r>
            <a:r>
              <a:rPr lang="en-US" altLang="zh-TW" cap="none" dirty="0" smtClean="0"/>
              <a:t>DNA of sequence s,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[127:126] represents the former DNA.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[6:0] </a:t>
            </a:r>
            <a:r>
              <a:rPr lang="en-US" altLang="zh-TW" cap="none" dirty="0" err="1" smtClean="0"/>
              <a:t>i_s_valid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7’d0 means not valid, 7’b1111111 means there are DNA after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Other means only the value of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 are valid.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[17:0] </a:t>
            </a:r>
            <a:r>
              <a:rPr lang="en-US" altLang="zh-TW" cap="none" dirty="0" err="1" smtClean="0"/>
              <a:t>i_t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[17] : valid or not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[16:14] : </a:t>
            </a:r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3’d0 means there are DNAs after </a:t>
            </a:r>
            <a:r>
              <a:rPr lang="en-US" altLang="zh-TW" sz="1800" cap="none" dirty="0" err="1" smtClean="0"/>
              <a:t>i_t</a:t>
            </a:r>
            <a:endParaRPr lang="en-US" altLang="zh-TW" sz="1800" cap="none" dirty="0" smtClean="0"/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other means only the value of </a:t>
            </a:r>
            <a:r>
              <a:rPr lang="en-US" altLang="zh-TW" sz="1800" cap="none" dirty="0" err="1" smtClean="0"/>
              <a:t>i_t</a:t>
            </a:r>
            <a:r>
              <a:rPr lang="en-US" altLang="zh-TW" sz="1800" cap="none" dirty="0" smtClean="0"/>
              <a:t> are </a:t>
            </a:r>
            <a:r>
              <a:rPr lang="en-US" altLang="zh-TW" sz="1800" cap="none" dirty="0" err="1" smtClean="0"/>
              <a:t>valud</a:t>
            </a:r>
            <a:endParaRPr lang="en-US" altLang="zh-TW" sz="1800" cap="none" dirty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[13:0] :  7 DNA of sequence, </a:t>
            </a: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[13:12] represents the former DNA</a:t>
            </a:r>
          </a:p>
        </p:txBody>
      </p:sp>
    </p:spTree>
    <p:extLst>
      <p:ext uri="{BB962C8B-B14F-4D97-AF65-F5344CB8AC3E}">
        <p14:creationId xmlns:p14="http://schemas.microsoft.com/office/powerpoint/2010/main" val="2917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86" y="2662238"/>
            <a:ext cx="7496801" cy="17675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8454">
            <a:off x="499263" y="942931"/>
            <a:ext cx="4256774" cy="31925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2" r="15152"/>
          <a:stretch/>
        </p:blipFill>
        <p:spPr>
          <a:xfrm rot="1986868">
            <a:off x="8578131" y="3576576"/>
            <a:ext cx="3294537" cy="25919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5" y="1818577"/>
            <a:ext cx="4758267" cy="3568700"/>
          </a:xfrm>
        </p:spPr>
      </p:pic>
      <p:pic>
        <p:nvPicPr>
          <p:cNvPr id="1026" name="Picture 2" descr="ãsmith waterma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25" y="285974"/>
            <a:ext cx="5411450" cy="59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pic>
        <p:nvPicPr>
          <p:cNvPr id="2050" name="Picture 2" descr="ãde2_115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20"/>
          <a:stretch/>
        </p:blipFill>
        <p:spPr bwMode="auto">
          <a:xfrm>
            <a:off x="2673672" y="1453563"/>
            <a:ext cx="6549927" cy="51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404003" y="2956314"/>
            <a:ext cx="10971026" cy="1541456"/>
            <a:chOff x="394672" y="4366727"/>
            <a:chExt cx="10971026" cy="1541456"/>
          </a:xfrm>
        </p:grpSpPr>
        <p:pic>
          <p:nvPicPr>
            <p:cNvPr id="6" name="Picture 2" descr="ãde2_115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9" t="80070" r="21163" b="2757"/>
            <a:stretch/>
          </p:blipFill>
          <p:spPr bwMode="auto">
            <a:xfrm>
              <a:off x="394672" y="4366727"/>
              <a:ext cx="10971026" cy="1541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828589" y="5074647"/>
              <a:ext cx="1586829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415418" y="5092443"/>
              <a:ext cx="1446245" cy="66333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24965" y="5074647"/>
              <a:ext cx="1529596" cy="68113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7635" y="5074647"/>
              <a:ext cx="1547146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884781" y="5074647"/>
              <a:ext cx="849086" cy="681136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11507" y="4649622"/>
              <a:ext cx="9737357" cy="439613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59737" y="4606323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Match</a:t>
            </a:r>
            <a:endParaRPr lang="zh-TW" altLang="en-US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04076" y="4607837"/>
            <a:ext cx="192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Mismatch</a:t>
            </a:r>
            <a:endParaRPr lang="zh-TW" altLang="en-US" sz="32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00507" y="4606322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Alpha</a:t>
            </a:r>
            <a:endParaRPr lang="zh-TW" altLang="en-US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447309" y="4638895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Beta</a:t>
            </a:r>
            <a:endParaRPr lang="zh-TW" altLang="en-US" sz="3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93768" y="4368635"/>
            <a:ext cx="1046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LED</a:t>
            </a:r>
          </a:p>
          <a:p>
            <a:pPr algn="ctr"/>
            <a:r>
              <a:rPr lang="en-US" altLang="zh-TW" sz="3200" dirty="0" smtClean="0"/>
              <a:t>State</a:t>
            </a:r>
            <a:endParaRPr lang="zh-TW" altLang="en-US" sz="3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951878" y="4396236"/>
            <a:ext cx="70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 smtClean="0"/>
              <a:t>Rst</a:t>
            </a:r>
            <a:endParaRPr lang="zh-TW" altLang="en-US" sz="32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237900" y="4387036"/>
            <a:ext cx="704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Set</a:t>
            </a:r>
          </a:p>
          <a:p>
            <a:pPr algn="ctr"/>
            <a:r>
              <a:rPr lang="en-US" altLang="zh-TW" sz="3200" dirty="0"/>
              <a:t>T</a:t>
            </a:r>
            <a:endParaRPr lang="zh-TW" altLang="en-US" sz="3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359676" y="4431350"/>
            <a:ext cx="99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S</a:t>
            </a:r>
            <a:r>
              <a:rPr lang="en-US" altLang="zh-TW" sz="3200" dirty="0" smtClean="0"/>
              <a:t>tart</a:t>
            </a:r>
            <a:endParaRPr lang="zh-TW" altLang="en-US" sz="3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9059" y="2354872"/>
            <a:ext cx="1212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Result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30" y="1593670"/>
            <a:ext cx="8175139" cy="4598514"/>
          </a:xfrm>
        </p:spPr>
      </p:pic>
    </p:spTree>
    <p:extLst>
      <p:ext uri="{BB962C8B-B14F-4D97-AF65-F5344CB8AC3E}">
        <p14:creationId xmlns:p14="http://schemas.microsoft.com/office/powerpoint/2010/main" val="32254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98</TotalTime>
  <Words>158</Words>
  <Application>Microsoft Office PowerPoint</Application>
  <PresentationFormat>寬螢幕</PresentationFormat>
  <Paragraphs>40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Tw Cen MT</vt:lpstr>
      <vt:lpstr>小水滴</vt:lpstr>
      <vt:lpstr>專題研究進度報告</vt:lpstr>
      <vt:lpstr>User Guide</vt:lpstr>
      <vt:lpstr>Input Type</vt:lpstr>
      <vt:lpstr>PowerPoint 簡報</vt:lpstr>
      <vt:lpstr>FPGA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專題研究進度報告</dc:title>
  <dc:creator>承德 林</dc:creator>
  <cp:lastModifiedBy>承德 林</cp:lastModifiedBy>
  <cp:revision>10</cp:revision>
  <dcterms:created xsi:type="dcterms:W3CDTF">2019-06-26T19:23:29Z</dcterms:created>
  <dcterms:modified xsi:type="dcterms:W3CDTF">2019-06-26T21:02:13Z</dcterms:modified>
</cp:coreProperties>
</file>